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6" r:id="rId11"/>
    <p:sldId id="307" r:id="rId12"/>
    <p:sldId id="263" r:id="rId13"/>
    <p:sldId id="264" r:id="rId14"/>
    <p:sldId id="265" r:id="rId15"/>
  </p:sldIdLst>
  <p:sldSz cx="9144000" cy="5143500" type="screen16x9"/>
  <p:notesSz cx="6858000" cy="9144000"/>
  <p:embeddedFontLst>
    <p:embeddedFont>
      <p:font typeface="Roboto Medium" panose="020B060402020202020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9C043-C76D-4180-AE0C-189C842060E7}">
  <a:tblStyle styleId="{94D9C043-C76D-4180-AE0C-189C842060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753495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85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59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59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0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89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174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60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01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20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292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84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289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400" dirty="0"/>
              <a:t>Реализация </a:t>
            </a:r>
            <a:r>
              <a:rPr lang="ru-RU" sz="4400" dirty="0" smtClean="0"/>
              <a:t>отказоустойчивой инфраструктуры  </a:t>
            </a:r>
            <a:r>
              <a:rPr lang="ru-RU" sz="4400" dirty="0"/>
              <a:t>платежного приложения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600" b="1" dirty="0"/>
              <a:t>Administrator Linux. Professional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813693578"/>
              </p:ext>
            </p:extLst>
          </p:nvPr>
        </p:nvGraphicFramePr>
        <p:xfrm>
          <a:off x="952500" y="1718400"/>
          <a:ext cx="7239000" cy="1487364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Все поставленные цели были достигнуты (была развернута инфраструктура, настроены сервисы по сбору метрик, сбору логов и оповещения об инцидентах)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" name="Google Shape;390;p9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81" y="2155326"/>
            <a:ext cx="1923138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13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Антон Екимов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Администратор баз данных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478842621"/>
              </p:ext>
            </p:extLst>
          </p:nvPr>
        </p:nvGraphicFramePr>
        <p:xfrm>
          <a:off x="952500" y="2309239"/>
          <a:ext cx="7239000" cy="2829761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отказоустойчивую инфраструктуру для приложения</a:t>
                      </a:r>
                      <a:endParaRPr lang="en-US" dirty="0" smtClean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Инфраструктуру развернуть в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dmz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зоне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</a:t>
                      </a: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метрики серверов 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виде </a:t>
                      </a: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дашборда в 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</a:t>
                      </a:r>
                      <a:r>
                        <a:rPr lang="ru-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централизованный сбор логов с помощью стека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доставку</a:t>
                      </a:r>
                      <a:r>
                        <a:rPr lang="ru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оповещения об инциндентах (отказе ноды) через месседжер </a:t>
                      </a:r>
                      <a:r>
                        <a:rPr lang="en-US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Telegram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2759475574"/>
              </p:ext>
            </p:extLst>
          </p:nvPr>
        </p:nvGraphicFramePr>
        <p:xfrm>
          <a:off x="839857" y="1274923"/>
          <a:ext cx="7239000" cy="3107734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Ansible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v2.10.17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Vagrant, v2.4.1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 v16.6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ETCD, v3.3.25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Django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v5.1.5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v2.2.24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r>
                        <a:rPr lang="ru" sz="14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KeepAlived</a:t>
                      </a:r>
                      <a:r>
                        <a:rPr lang="en-US" sz="1600" b="0" i="0" u="none" strike="noStrike" cap="none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en-US" sz="1600" b="0" i="0" u="none" strike="noStrike" cap="none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v2.2.4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aphicFrame>
        <p:nvGraphicFramePr>
          <p:cNvPr id="6" name="Google Shape;425;p97"/>
          <p:cNvGraphicFramePr/>
          <p:nvPr>
            <p:extLst>
              <p:ext uri="{D42A27DB-BD31-4B8C-83A1-F6EECF244321}">
                <p14:modId xmlns:p14="http://schemas.microsoft.com/office/powerpoint/2010/main" val="57820047"/>
              </p:ext>
            </p:extLst>
          </p:nvPr>
        </p:nvGraphicFramePr>
        <p:xfrm>
          <a:off x="839857" y="1274923"/>
          <a:ext cx="7239000" cy="3699106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кластер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ETCD,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состоящий из трех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нод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 кластер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PostgreSQL, </a:t>
                      </a: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состоящий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из двух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нод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Кластер управляется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Создано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два хоста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VIP,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которые реализует единую точку входа в кластер СУБД (порт 5000 мастер, 5001 реплика)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Создано два хоста с приложением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основе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Django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на так же реализован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VIP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единой точки входа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 smtClean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Создано два хоста для маршрутизации траффика,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двух интерфейсах (интерфейс в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dmz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зону и во внешний мир) развернут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VIP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aphicFrame>
        <p:nvGraphicFramePr>
          <p:cNvPr id="6" name="Google Shape;425;p97"/>
          <p:cNvGraphicFramePr/>
          <p:nvPr>
            <p:extLst>
              <p:ext uri="{D42A27DB-BD31-4B8C-83A1-F6EECF244321}">
                <p14:modId xmlns:p14="http://schemas.microsoft.com/office/powerpoint/2010/main" val="13391510"/>
              </p:ext>
            </p:extLst>
          </p:nvPr>
        </p:nvGraphicFramePr>
        <p:xfrm>
          <a:off x="839857" y="1791756"/>
          <a:ext cx="7239000" cy="1950630"/>
        </p:xfrm>
        <a:graphic>
          <a:graphicData uri="http://schemas.openxmlformats.org/drawingml/2006/table">
            <a:tbl>
              <a:tblPr>
                <a:noFill/>
                <a:tableStyleId>{94D9C043-C76D-4180-AE0C-189C842060E7}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сервер для резервного копирования СУБД,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бэкап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снимается со </a:t>
                      </a:r>
                      <a:r>
                        <a:rPr lang="ru-RU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слейва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 сервер центрального сбора логов, на основе стека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сервер сбора метрик (используется 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Prometheus), </a:t>
                      </a:r>
                      <a:r>
                        <a:rPr lang="ru-RU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отображения метрик (используется </a:t>
                      </a:r>
                      <a:r>
                        <a:rPr lang="en-US" sz="1600" baseline="0" dirty="0" err="1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Grafana</a:t>
                      </a:r>
                      <a:r>
                        <a:rPr lang="en-US" sz="1600" baseline="0" dirty="0" smtClean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564" y="0"/>
            <a:ext cx="3458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310</Words>
  <Application>Microsoft Office PowerPoint</Application>
  <PresentationFormat>Экран (16:9)</PresentationFormat>
  <Paragraphs>69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Roboto Medium</vt:lpstr>
      <vt:lpstr>Roboto</vt:lpstr>
      <vt:lpstr>Arial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Учетная запись Майкрософт</cp:lastModifiedBy>
  <cp:revision>14</cp:revision>
  <dcterms:modified xsi:type="dcterms:W3CDTF">2025-01-18T09:19:22Z</dcterms:modified>
</cp:coreProperties>
</file>